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Bible Knowledge Commentary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784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"To some modern minds these instructions seem unduly rigid and harsh. A great part of the problem, however, lies in the modern inclination to be highly</a:t>
            </a:r>
          </a:p>
          <a:p>
            <a:r>
              <a:rPr lang="en-US" sz="3000" dirty="0" smtClean="0"/>
              <a:t>tolerant of religious differ-</a:t>
            </a:r>
          </a:p>
          <a:p>
            <a:r>
              <a:rPr lang="en-US" sz="3000" dirty="0" err="1" smtClean="0"/>
              <a:t>ences</a:t>
            </a:r>
            <a:r>
              <a:rPr lang="en-US" sz="3000" dirty="0" smtClean="0"/>
              <a:t>. One must frankly face</a:t>
            </a:r>
          </a:p>
          <a:p>
            <a:r>
              <a:rPr lang="en-US" sz="3000" dirty="0" smtClean="0"/>
              <a:t>the fact that the New </a:t>
            </a:r>
            <a:r>
              <a:rPr lang="en-US" sz="3000" dirty="0" err="1" smtClean="0"/>
              <a:t>Testa</a:t>
            </a:r>
            <a:r>
              <a:rPr lang="en-US" sz="3000" dirty="0" smtClean="0"/>
              <a:t>-</a:t>
            </a:r>
          </a:p>
          <a:p>
            <a:r>
              <a:rPr lang="en-US" sz="3000" dirty="0" err="1" smtClean="0"/>
              <a:t>ment</a:t>
            </a:r>
            <a:r>
              <a:rPr lang="en-US" sz="3000" dirty="0" smtClean="0"/>
              <a:t> writers did not share</a:t>
            </a:r>
          </a:p>
          <a:p>
            <a:r>
              <a:rPr lang="en-US" sz="3000" dirty="0" smtClean="0"/>
              <a:t>this spirit of toleration.</a:t>
            </a:r>
          </a:p>
          <a:p>
            <a:r>
              <a:rPr lang="en-US" sz="3000" dirty="0" smtClean="0"/>
              <a:t>Their commitment to the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truth and their consciousness of</a:t>
            </a:r>
          </a:p>
          <a:p>
            <a:r>
              <a:rPr lang="en-US" sz="3000" dirty="0" smtClean="0"/>
              <a:t>the dangers of religious error</a:t>
            </a:r>
          </a:p>
          <a:p>
            <a:r>
              <a:rPr lang="en-US" sz="3000" dirty="0" smtClean="0"/>
              <a:t>called forth many stern denunciations of false teach-</a:t>
            </a:r>
          </a:p>
          <a:p>
            <a:r>
              <a:rPr lang="en-US" sz="3000" dirty="0" err="1" smtClean="0"/>
              <a:t>ers</a:t>
            </a:r>
            <a:r>
              <a:rPr lang="en-US" sz="3000" dirty="0" smtClean="0"/>
              <a:t>. Not surprisingly, this</a:t>
            </a:r>
          </a:p>
          <a:p>
            <a:r>
              <a:rPr lang="en-US" sz="3000" dirty="0" smtClean="0"/>
              <a:t>modern age, having a </a:t>
            </a:r>
            <a:r>
              <a:rPr lang="en-US" sz="3000" dirty="0" err="1" smtClean="0"/>
              <a:t>dimin</a:t>
            </a:r>
            <a:r>
              <a:rPr lang="en-US" sz="3000" dirty="0" smtClean="0"/>
              <a:t>-</a:t>
            </a:r>
          </a:p>
          <a:p>
            <a:r>
              <a:rPr lang="en-US" sz="3000" dirty="0" err="1" smtClean="0"/>
              <a:t>ishing</a:t>
            </a:r>
            <a:r>
              <a:rPr lang="en-US" sz="3000" dirty="0" smtClean="0"/>
              <a:t> sense of the dangers of heresy, has lost its </a:t>
            </a:r>
            <a:r>
              <a:rPr lang="en-US" sz="3000" dirty="0" err="1" smtClean="0"/>
              <a:t>convic</a:t>
            </a:r>
            <a:r>
              <a:rPr lang="en-US" sz="3000" dirty="0" smtClean="0"/>
              <a:t>-</a:t>
            </a:r>
          </a:p>
          <a:p>
            <a:r>
              <a:rPr lang="en-US" sz="3000" dirty="0" err="1" smtClean="0"/>
              <a:t>tions</a:t>
            </a:r>
            <a:r>
              <a:rPr lang="en-US" sz="3000" dirty="0" smtClean="0"/>
              <a:t> about the truth."</a:t>
            </a:r>
          </a:p>
          <a:p>
            <a:endParaRPr lang="en-US" sz="3000" dirty="0" smtClean="0">
              <a:latin typeface="Magneto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Gaius</a:t>
            </a:r>
            <a:r>
              <a:rPr lang="en-US" sz="3200" dirty="0" smtClean="0"/>
              <a:t> ~ Latin form of "Lord"</a:t>
            </a:r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"How healthy would your body be if it reflected the health of your soul?" </a:t>
            </a: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David </a:t>
            </a:r>
            <a:r>
              <a:rPr lang="en-US" sz="2800" dirty="0" err="1" smtClean="0">
                <a:latin typeface="Magneto" pitchFamily="82" charset="0"/>
              </a:rPr>
              <a:t>Guzik</a:t>
            </a:r>
            <a:endParaRPr lang="en-US" sz="2800" dirty="0" smtClean="0">
              <a:latin typeface="Magneto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 John ~ 13 verses, 301 words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7249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3 John ~ 14 verses, 296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609600"/>
            <a:ext cx="3200400" cy="4648200"/>
            <a:chOff x="76200" y="609600"/>
            <a:chExt cx="3276600" cy="4800600"/>
          </a:xfrm>
        </p:grpSpPr>
        <p:sp>
          <p:nvSpPr>
            <p:cNvPr id="9" name="Rectangle 8"/>
            <p:cNvSpPr/>
            <p:nvPr/>
          </p:nvSpPr>
          <p:spPr>
            <a:xfrm>
              <a:off x="76200" y="609600"/>
              <a:ext cx="3276600" cy="4800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2474" t="28125" r="23646" b="11459"/>
            <a:stretch>
              <a:fillRect/>
            </a:stretch>
          </p:blipFill>
          <p:spPr bwMode="auto">
            <a:xfrm rot="5400000">
              <a:off x="-511866" y="1578665"/>
              <a:ext cx="4419600" cy="2786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3200400" y="609600"/>
            <a:ext cx="3200400" cy="4648200"/>
            <a:chOff x="3124200" y="609600"/>
            <a:chExt cx="3276600" cy="4800600"/>
          </a:xfrm>
        </p:grpSpPr>
        <p:sp>
          <p:nvSpPr>
            <p:cNvPr id="10" name="Rectangle 9"/>
            <p:cNvSpPr/>
            <p:nvPr/>
          </p:nvSpPr>
          <p:spPr>
            <a:xfrm>
              <a:off x="3124200" y="609600"/>
              <a:ext cx="3276600" cy="4800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2474" t="29167" r="23646" b="10417"/>
            <a:stretch>
              <a:fillRect/>
            </a:stretch>
          </p:blipFill>
          <p:spPr bwMode="auto">
            <a:xfrm rot="5400000">
              <a:off x="2536134" y="1578666"/>
              <a:ext cx="4419602" cy="2786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0" y="519634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2 John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104" y="519634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3 John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2 &amp; 3 John “</a:t>
            </a:r>
            <a:r>
              <a:rPr lang="en-US" sz="2800" dirty="0" err="1" smtClean="0">
                <a:latin typeface="Magneto" pitchFamily="82" charset="0"/>
              </a:rPr>
              <a:t>Wordles</a:t>
            </a:r>
            <a:r>
              <a:rPr lang="en-US" sz="2800" dirty="0" smtClean="0">
                <a:latin typeface="Magneto" pitchFamily="82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Walter Martin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"Controversy for the sake of controversy is a sin; but controversy for the sake of truth is a divine command"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The </a:t>
            </a:r>
            <a:r>
              <a:rPr lang="en-US" sz="2800" dirty="0" err="1" smtClean="0">
                <a:latin typeface="Magneto" pitchFamily="82" charset="0"/>
              </a:rPr>
              <a:t>Didache</a:t>
            </a:r>
            <a:r>
              <a:rPr lang="en-US" sz="2800" dirty="0" smtClean="0">
                <a:latin typeface="Magneto" pitchFamily="82" charset="0"/>
              </a:rPr>
              <a:t>, AD 80-120</a:t>
            </a:r>
          </a:p>
        </p:txBody>
      </p:sp>
      <p:pic>
        <p:nvPicPr>
          <p:cNvPr id="13" name="Picture 12" descr="Didache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85799"/>
            <a:ext cx="4025574" cy="536473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Lady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kuria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167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Feminine form of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kurios</a:t>
            </a:r>
            <a:r>
              <a:rPr lang="en-US" sz="3200" dirty="0" smtClean="0">
                <a:latin typeface="Magneto" pitchFamily="82" charset="0"/>
              </a:rPr>
              <a:t> (lord)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3736260" y="732504"/>
            <a:ext cx="1143000" cy="533400"/>
          </a:xfrm>
          <a:prstGeom prst="parallelogram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For this is the love of God, that we keep His commandments. And His commandments are not burdensome.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1 John 5.3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657172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agapa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>
                <a:latin typeface="Magneto" pitchFamily="82" charset="0"/>
              </a:rPr>
              <a:t> = selflessness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/>
      <p:bldP spid="4" grpId="1"/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6186948" y="1219200"/>
            <a:ext cx="1143000" cy="533400"/>
          </a:xfrm>
          <a:prstGeom prst="parallelogram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1 </a:t>
            </a:r>
            <a:r>
              <a:rPr lang="en-US" sz="2800" smtClean="0">
                <a:latin typeface="Magneto" pitchFamily="82" charset="0"/>
              </a:rPr>
              <a:t>John 4.3</a:t>
            </a:r>
            <a:endParaRPr lang="en-US" sz="2800" dirty="0" smtClean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29548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as coming in the flesh </a:t>
            </a:r>
            <a:r>
              <a:rPr lang="en-US" sz="3200" dirty="0" smtClean="0">
                <a:latin typeface="Magneto" pitchFamily="82" charset="0"/>
              </a:rPr>
              <a:t>~ also correct: </a:t>
            </a:r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is coming in the flesh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381000" y="1735392"/>
            <a:ext cx="1447800" cy="533400"/>
          </a:xfrm>
          <a:prstGeom prst="parallelogram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and every spirit that does not confess that Jesus Christ </a:t>
            </a:r>
            <a:r>
              <a:rPr lang="en-US" sz="3200" b="1" dirty="0" smtClean="0">
                <a:solidFill>
                  <a:schemeClr val="bg1"/>
                </a:solidFill>
              </a:rPr>
              <a:t>has come</a:t>
            </a:r>
            <a:r>
              <a:rPr lang="en-US" sz="3200" dirty="0" smtClean="0">
                <a:solidFill>
                  <a:schemeClr val="bg1"/>
                </a:solidFill>
              </a:rPr>
              <a:t> in the flesh is not of God. And this is the </a:t>
            </a:r>
            <a:r>
              <a:rPr lang="en-US" sz="3200" i="1" dirty="0" smtClean="0">
                <a:solidFill>
                  <a:schemeClr val="bg1"/>
                </a:solidFill>
              </a:rPr>
              <a:t>spirit</a:t>
            </a:r>
            <a:r>
              <a:rPr lang="en-US" sz="3200" dirty="0" smtClean="0">
                <a:solidFill>
                  <a:schemeClr val="bg1"/>
                </a:solidFill>
              </a:rPr>
              <a:t> of the Antichrist, which you have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heard was coming, and is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now already in the world.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/>
      <p:bldP spid="7" grpId="0"/>
      <p:bldP spid="7" grpId="1"/>
      <p:bldP spid="10" grpId="0" animBg="1"/>
      <p:bldP spid="10" grpId="1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51156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man who is so "advanced" that he is not content with what Christ taught, has in fact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no God. The man who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bases his life on Christ’s teaching, however, has both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Father and the Son.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43962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1&amp;2 JOHN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6248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latin typeface="Magneto" pitchFamily="82" charset="0"/>
              </a:rPr>
              <a:t>Philips' N. T. in Modern English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Transgresses</a:t>
            </a:r>
            <a:r>
              <a:rPr lang="en-US" sz="3200" dirty="0" smtClean="0"/>
              <a:t> ~ (NU) </a:t>
            </a:r>
            <a:r>
              <a:rPr lang="en-US" sz="3200" dirty="0" smtClean="0">
                <a:solidFill>
                  <a:schemeClr val="bg1"/>
                </a:solidFill>
              </a:rPr>
              <a:t>goes ahead</a:t>
            </a:r>
            <a:endParaRPr lang="en-US" sz="3200" dirty="0" smtClean="0">
              <a:solidFill>
                <a:schemeClr val="bg1"/>
              </a:solidFill>
              <a:latin typeface="Magneto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4657</TotalTime>
  <Words>378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276</cp:revision>
  <dcterms:created xsi:type="dcterms:W3CDTF">2010-05-06T03:28:07Z</dcterms:created>
  <dcterms:modified xsi:type="dcterms:W3CDTF">2010-05-10T20:55:59Z</dcterms:modified>
</cp:coreProperties>
</file>